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pos="2400" userDrawn="1">
          <p15:clr>
            <a:srgbClr val="A4A3A4"/>
          </p15:clr>
        </p15:guide>
        <p15:guide id="3" orient="horz" pos="4224" userDrawn="1">
          <p15:clr>
            <a:srgbClr val="A4A3A4"/>
          </p15:clr>
        </p15:guide>
        <p15:guide id="4" pos="2448" userDrawn="1">
          <p15:clr>
            <a:srgbClr val="A4A3A4"/>
          </p15:clr>
        </p15:guide>
        <p15:guide id="5" orient="horz" pos="1632" userDrawn="1">
          <p15:clr>
            <a:srgbClr val="A4A3A4"/>
          </p15:clr>
        </p15:guide>
        <p15:guide id="6" pos="2352" userDrawn="1">
          <p15:clr>
            <a:srgbClr val="A4A3A4"/>
          </p15:clr>
        </p15:guide>
        <p15:guide id="7" pos="2496" userDrawn="1">
          <p15:clr>
            <a:srgbClr val="A4A3A4"/>
          </p15:clr>
        </p15:guide>
        <p15:guide id="8" orient="horz" pos="3264" userDrawn="1">
          <p15:clr>
            <a:srgbClr val="A4A3A4"/>
          </p15:clr>
        </p15:guide>
        <p15:guide id="9" pos="3504" userDrawn="1">
          <p15:clr>
            <a:srgbClr val="A4A3A4"/>
          </p15:clr>
        </p15:guide>
        <p15:guide id="10" pos="1296" userDrawn="1">
          <p15:clr>
            <a:srgbClr val="A4A3A4"/>
          </p15:clr>
        </p15:guide>
        <p15:guide id="11" orient="horz" pos="3144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26"/>
  </p:normalViewPr>
  <p:slideViewPr>
    <p:cSldViewPr snapToGrid="0" snapToObjects="1">
      <p:cViewPr varScale="1">
        <p:scale>
          <a:sx n="116" d="100"/>
          <a:sy n="116" d="100"/>
        </p:scale>
        <p:origin x="1008" y="192"/>
      </p:cViewPr>
      <p:guideLst>
        <p:guide orient="horz" pos="1584"/>
        <p:guide pos="2400"/>
        <p:guide orient="horz" pos="4224"/>
        <p:guide pos="2448"/>
        <p:guide orient="horz" pos="1632"/>
        <p:guide pos="2352"/>
        <p:guide pos="2496"/>
        <p:guide orient="horz" pos="3264"/>
        <p:guide pos="3504"/>
        <p:guide pos="1296"/>
        <p:guide orient="horz" pos="3144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5238B-C9BF-7D4E-930A-7B387B566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F4B5A-7CA2-1340-989E-C25224E3D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1C4F3-A627-3446-A027-76E998CA4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AABAB-4357-9A4E-A1F6-D75215246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645B7-251A-8C48-8B6C-BA112C869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5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E8977-DFCC-8847-B893-FAE3BC6D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C31EE-B1B3-DE40-9EAE-D4F5378BC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E203F-AC0D-904F-B641-E7B9F5B1B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57C37-5613-7A44-8C36-BD34A5ED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9D532-355A-AA4B-8A5E-1F1619E6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048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B4BAE0-A7F4-F148-83CA-EB5EF81049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380DB-0624-3B43-AFF8-D236E8C6C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5173-AC5C-374F-972E-A72923EBB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6B7E-8F62-1B4D-86D9-06E4A4AA5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CD826-00BD-DF4E-AA21-FFCBCB14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86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1EDA9-14E2-FF4F-AE39-C52B2AD50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73CF8-BC9A-ED43-9778-2F6C5EEF8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E757D-755C-7448-98B0-18A37DCE1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C79F3-A130-7E4E-AEAC-59D01A0F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54D4D-14F9-AA4B-B8F0-5B8758B1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5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EDE3B-14A9-864E-B73E-86F5E168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C88A1-A7DB-FA4F-B5F0-DF1C5CEA5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201C0-30B8-F645-A3C5-95A5D04E7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3BB4D-2CF4-3249-84EB-C3248D21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5888B-4604-3546-999C-18713A5B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3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C0942-8A6F-EA4B-AD19-518E46FA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2A9D-D215-1B47-AE0A-43B0198DA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4E9BF-F28B-B646-B3C7-28FDFFB75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A5213-8626-994B-8D91-B99326A96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58DF50-AFFE-764F-867E-5A24809F1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7287A-735A-F843-9E97-28DBC129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888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3FB4D-2A43-DC4B-B3B9-24C37CA82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D2716-050F-8648-89E1-E8635B6FC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F314F-E51F-7A47-97AA-C706054B1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1C396-9E86-E24A-80A3-86C98861D6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F0B8F-5A9A-F648-8190-0936EC8707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ED4A43-3F1A-364E-B700-F309DAE5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C4888F-E5C3-9F45-A641-EF13A4F65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4CBD66-16D9-B54C-A35F-1AAC5FE7A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26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4253-4F02-764B-82FC-3B822E286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C6D64-D0B2-F54F-B06A-3FD8B75FB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5EEB6-5EFB-DF4D-B393-92D19B112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DA847-F982-8748-9DD5-2F59E20D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08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2A67C9-1784-FD45-92E0-11483702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0069A-8E1C-6A4D-AA77-0BDACAF9E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5EEB1-1150-A144-9451-9C47556C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35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BEEC-16CF-D34D-8A84-EAA9D5C9C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2D02A-DBEA-4F45-B22E-56D8C2E9A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43B59-EF9D-B644-B5EB-9147DFD11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615DC4-E92C-084A-81C6-48396F47F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62444-9D90-B54D-921E-8175BDCC3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2A1744-E5D4-1A4C-BDDE-371B90D4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6316-4E26-BE46-8CAE-FE8C72D4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59DD85-0D09-6746-8B40-DCC764248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1AEC6-32A7-164A-A3F4-B48039486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A90F6-A609-134E-B205-F39871AA4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9E0B2-FDD0-4547-AF8C-FE5C3F5D5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BE46B-0B8B-DD4B-B4AD-FC0C850F2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83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81963C-515E-2341-ADF8-5D4BB798D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7579C-8A61-1348-A849-DD76C62E6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C88F6-49BA-5C40-9ABD-9EBCC930CD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8437B-9DD9-4441-ADAA-31A2B2358038}" type="datetimeFigureOut">
              <a:rPr lang="en-US" smtClean="0"/>
              <a:t>12/7/21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43A44-E8E6-F045-86D9-D114D29E89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20B75-9426-144E-99FC-CBCA45E8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18A6B-689F-B14D-B8BB-19046D8E3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85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EDDB7912-7F3D-6340-B3CE-CF7D582EA8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949" r="50000"/>
          <a:stretch/>
        </p:blipFill>
        <p:spPr>
          <a:xfrm>
            <a:off x="1351075" y="4743060"/>
            <a:ext cx="4993281" cy="50627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E1D6886-D4CD-B647-B856-599D8E925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8057" b="58382"/>
          <a:stretch/>
        </p:blipFill>
        <p:spPr>
          <a:xfrm>
            <a:off x="3858875" y="312308"/>
            <a:ext cx="3429000" cy="230158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CE579B4-4893-0047-BC42-CC693AF88C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90" r="50000" b="58654"/>
          <a:stretch/>
        </p:blipFill>
        <p:spPr>
          <a:xfrm>
            <a:off x="412427" y="317438"/>
            <a:ext cx="3429000" cy="22738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E67321E-0EAB-9C4D-98EE-F961B67A5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" t="59694" r="52021" b="7820"/>
          <a:stretch/>
        </p:blipFill>
        <p:spPr>
          <a:xfrm>
            <a:off x="593176" y="2590288"/>
            <a:ext cx="3159989" cy="2227983"/>
          </a:xfrm>
          <a:prstGeom prst="rect">
            <a:avLst/>
          </a:prstGeom>
        </p:spPr>
      </p:pic>
      <p:pic>
        <p:nvPicPr>
          <p:cNvPr id="15" name="Picture 1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79AE37C3-DAE5-7B48-A28D-342FA36A3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03" t="59693" r="2020" b="7820"/>
          <a:stretch/>
        </p:blipFill>
        <p:spPr>
          <a:xfrm>
            <a:off x="3946109" y="2599524"/>
            <a:ext cx="3159989" cy="222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88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D8F70C-4726-9A46-8CED-05B4FD07B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9" t="59753" r="51975" b="7490"/>
          <a:stretch/>
        </p:blipFill>
        <p:spPr>
          <a:xfrm>
            <a:off x="609598" y="2596444"/>
            <a:ext cx="3149600" cy="2246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A664B7-E315-8647-81C5-D7A2E040F5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75" t="59753" r="2099" b="7490"/>
          <a:stretch/>
        </p:blipFill>
        <p:spPr>
          <a:xfrm>
            <a:off x="3951111" y="2607732"/>
            <a:ext cx="3149599" cy="2246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0367A6-BDC0-DC48-9070-4E5AEB32A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02" r="50000" b="59341"/>
          <a:stretch/>
        </p:blipFill>
        <p:spPr>
          <a:xfrm>
            <a:off x="414867" y="294921"/>
            <a:ext cx="3429000" cy="22464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2DB0B3-5B5D-974D-890D-07ACDBE8F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7737" b="59506"/>
          <a:stretch/>
        </p:blipFill>
        <p:spPr>
          <a:xfrm>
            <a:off x="3859388" y="293511"/>
            <a:ext cx="3429001" cy="22464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D6EDCD-FD16-EA4E-A70F-932BDB99D35F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95206" r="50000"/>
          <a:stretch/>
        </p:blipFill>
        <p:spPr>
          <a:xfrm>
            <a:off x="1354667" y="4763911"/>
            <a:ext cx="4984947" cy="4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49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429CAF-47B6-6843-A578-7B5CF8CB96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55" t="4360" r="40545" b="23243"/>
          <a:stretch/>
        </p:blipFill>
        <p:spPr>
          <a:xfrm>
            <a:off x="1" y="304916"/>
            <a:ext cx="6096000" cy="4445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82CEBA-8EAD-8D44-839A-6EB2F80155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5" r="40546" b="23078"/>
          <a:stretch/>
        </p:blipFill>
        <p:spPr>
          <a:xfrm>
            <a:off x="6096000" y="40875"/>
            <a:ext cx="6089650" cy="47183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650D1F-0E75-F349-80B1-C3F249283E5E}"/>
              </a:ext>
            </a:extLst>
          </p:cNvPr>
          <p:cNvSpPr txBox="1"/>
          <p:nvPr/>
        </p:nvSpPr>
        <p:spPr>
          <a:xfrm>
            <a:off x="0" y="31310"/>
            <a:ext cx="3177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Helvetica" pitchFamily="2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5FD3F-5E64-264E-92C9-8BA900974531}"/>
              </a:ext>
            </a:extLst>
          </p:cNvPr>
          <p:cNvSpPr txBox="1"/>
          <p:nvPr/>
        </p:nvSpPr>
        <p:spPr>
          <a:xfrm>
            <a:off x="6108108" y="24692"/>
            <a:ext cx="317716" cy="433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Helvetica" pitchFamily="2" charset="0"/>
              </a:rPr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8574C0-3A2B-7B40-9CC7-A5C51D19C84D}"/>
              </a:ext>
            </a:extLst>
          </p:cNvPr>
          <p:cNvSpPr txBox="1"/>
          <p:nvPr/>
        </p:nvSpPr>
        <p:spPr>
          <a:xfrm>
            <a:off x="0" y="4904615"/>
            <a:ext cx="121856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Figure 1. A) Voxel-wise means across subjects of cortical coupling coefficients between CBF, ALFF, and </a:t>
            </a:r>
            <a:r>
              <a:rPr lang="en-US" sz="1500" dirty="0" err="1">
                <a:latin typeface="Arial" panose="020B0604020202020204" pitchFamily="34" charset="0"/>
                <a:cs typeface="Arial" panose="020B0604020202020204" pitchFamily="34" charset="0"/>
              </a:rPr>
              <a:t>ReHo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. Larger values indicate stronger coupling. B) Voxel-wise variances across subjects of cortical coupling coefficients between CBF, ALFF, and </a:t>
            </a:r>
            <a:r>
              <a:rPr lang="en-US" sz="1500" dirty="0" err="1">
                <a:latin typeface="Arial" panose="020B0604020202020204" pitchFamily="34" charset="0"/>
                <a:cs typeface="Arial" panose="020B0604020202020204" pitchFamily="34" charset="0"/>
              </a:rPr>
              <a:t>ReHo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101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C651BD-7183-6747-95DF-0284786C0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399" y="94177"/>
            <a:ext cx="7865705" cy="5685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BA1EB9-747F-6D4E-997A-336D74C5DC6F}"/>
              </a:ext>
            </a:extLst>
          </p:cNvPr>
          <p:cNvSpPr txBox="1"/>
          <p:nvPr/>
        </p:nvSpPr>
        <p:spPr>
          <a:xfrm>
            <a:off x="2057400" y="5704092"/>
            <a:ext cx="78657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Figure 2. Proportion of voxels in AAL subcortical regions and Yeo 7 cortical networks that showed significant age and sex effects when race and in-scanner motion were corrected included as covariates (FDR corrected p &lt; 0.05). Spin test was performed for Yeo 7 networks and significant p-values are reported (p &lt; 0.05).</a:t>
            </a:r>
          </a:p>
        </p:txBody>
      </p:sp>
    </p:spTree>
    <p:extLst>
      <p:ext uri="{BB962C8B-B14F-4D97-AF65-F5344CB8AC3E}">
        <p14:creationId xmlns:p14="http://schemas.microsoft.com/office/powerpoint/2010/main" val="4003150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</TotalTime>
  <Words>104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Hu, Fengling</dc:creator>
  <cp:lastModifiedBy>Hu, Fengling</cp:lastModifiedBy>
  <cp:revision>9</cp:revision>
  <dcterms:created xsi:type="dcterms:W3CDTF">2021-11-23T21:54:00Z</dcterms:created>
  <dcterms:modified xsi:type="dcterms:W3CDTF">2021-12-07T19:29:29Z</dcterms:modified>
</cp:coreProperties>
</file>

<file path=docProps/thumbnail.jpeg>
</file>